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7"/>
  </p:notesMasterIdLst>
  <p:handoutMasterIdLst>
    <p:handoutMasterId r:id="rId8"/>
  </p:handoutMasterIdLst>
  <p:sldIdLst>
    <p:sldId id="256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 snapToObjects="1">
      <p:cViewPr varScale="1">
        <p:scale>
          <a:sx n="78" d="100"/>
          <a:sy n="78" d="100"/>
        </p:scale>
        <p:origin x="835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81A9-CFC2-4640-899E-DD3E177BE50A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605DA-80A8-4B7B-B889-6C5700BB4C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50F4-C55A-473A-A70B-4B042EF011A9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44625-0ADF-4414-89A2-9E135F0C84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itting at a desk with a hologram of a person&#10;&#10;Description automatically generated">
            <a:extLst>
              <a:ext uri="{FF2B5EF4-FFF2-40B4-BE49-F238E27FC236}">
                <a16:creationId xmlns:a16="http://schemas.microsoft.com/office/drawing/2014/main" id="{5CE11F19-01A5-5916-2835-A64747C924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141" r="22727" b="1"/>
          <a:stretch/>
        </p:blipFill>
        <p:spPr>
          <a:xfrm>
            <a:off x="2059997" y="975"/>
            <a:ext cx="8041842" cy="6858000"/>
          </a:xfrm>
          <a:prstGeom prst="rect">
            <a:avLst/>
          </a:prstGeom>
        </p:spPr>
      </p:pic>
      <p:pic>
        <p:nvPicPr>
          <p:cNvPr id="5" name="Picture 4" descr="night sky with mountains far away on the horizon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1" y="5182864"/>
                  <a:pt x="2905501" y="3427045"/>
                </a:cubicBezTo>
                <a:cubicBezTo>
                  <a:pt x="2905501" y="1671227"/>
                  <a:pt x="4327804" y="247854"/>
                  <a:pt x="6082303" y="247854"/>
                </a:cubicBezTo>
                <a:close/>
                <a:moveTo>
                  <a:pt x="7947654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7923439" y="6858000"/>
                </a:lnTo>
                <a:lnTo>
                  <a:pt x="7938929" y="6850061"/>
                </a:lnTo>
                <a:cubicBezTo>
                  <a:pt x="9153123" y="6189975"/>
                  <a:pt x="9977382" y="4902578"/>
                  <a:pt x="9977382" y="3422520"/>
                </a:cubicBezTo>
                <a:cubicBezTo>
                  <a:pt x="9977382" y="2009738"/>
                  <a:pt x="9226353" y="772500"/>
                  <a:pt x="8102044" y="88839"/>
                </a:cubicBezTo>
                <a:close/>
                <a:moveTo>
                  <a:pt x="0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8"/>
                  <a:pt x="2187224" y="3422520"/>
                </a:cubicBezTo>
                <a:cubicBezTo>
                  <a:pt x="2187224" y="4902578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C7F06A-1310-42E3-8232-1082DC792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95" y="0"/>
            <a:ext cx="12188825" cy="6856214"/>
          </a:xfrm>
          <a:prstGeom prst="rect">
            <a:avLst/>
          </a:prstGeom>
        </p:spPr>
      </p:pic>
      <p:sp>
        <p:nvSpPr>
          <p:cNvPr id="13" name="Rounded Rectangle 6">
            <a:extLst>
              <a:ext uri="{FF2B5EF4-FFF2-40B4-BE49-F238E27FC236}">
                <a16:creationId xmlns:a16="http://schemas.microsoft.com/office/drawing/2014/main" id="{185F813D-FC7D-4AAE-A980-A379292C4F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712912" y="2125133"/>
            <a:ext cx="8736013" cy="2607734"/>
          </a:xfrm>
          <a:prstGeom prst="roundRect">
            <a:avLst>
              <a:gd name="adj" fmla="val 8234"/>
            </a:avLst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8758" y="2278493"/>
            <a:ext cx="8354484" cy="1473025"/>
          </a:xfrm>
        </p:spPr>
        <p:txBody>
          <a:bodyPr>
            <a:normAutofit fontScale="90000"/>
          </a:bodyPr>
          <a:lstStyle/>
          <a:p>
            <a:pPr algn="ctr"/>
            <a:r>
              <a:rPr lang="en-US">
                <a:latin typeface="Aptos Black" panose="020B0004020202020204" pitchFamily="34" charset="0"/>
              </a:rPr>
              <a:t>The Future of Computing at Home</a:t>
            </a:r>
            <a:endParaRPr lang="en-US" b="1" dirty="0">
              <a:latin typeface="Aptos Black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8758" y="3751520"/>
            <a:ext cx="8354484" cy="803547"/>
          </a:xfrm>
        </p:spPr>
        <p:txBody>
          <a:bodyPr>
            <a:normAutofit/>
          </a:bodyPr>
          <a:lstStyle/>
          <a:p>
            <a:pPr algn="ctr"/>
            <a:r>
              <a:rPr lang="en-US" sz="2000">
                <a:latin typeface="Aptos Black" panose="020F0502020204030204" pitchFamily="34" charset="0"/>
              </a:rPr>
              <a:t>Inspired by Mark Weiser's Vision of Ubiquitous Computing</a:t>
            </a:r>
            <a:endParaRPr lang="en-US" sz="2000" dirty="0">
              <a:latin typeface="Aptos Black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room with a large screen&#10;&#10;Description automatically generated with medium confidence">
            <a:extLst>
              <a:ext uri="{FF2B5EF4-FFF2-40B4-BE49-F238E27FC236}">
                <a16:creationId xmlns:a16="http://schemas.microsoft.com/office/drawing/2014/main" id="{5C4A92A2-025B-AC5A-F16D-511AA9A6A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4" y="1459123"/>
            <a:ext cx="6897878" cy="3949035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5196677-1177-49E9-A77B-ACB3A18CC422}"/>
              </a:ext>
            </a:extLst>
          </p:cNvPr>
          <p:cNvSpPr txBox="1"/>
          <p:nvPr/>
        </p:nvSpPr>
        <p:spPr>
          <a:xfrm>
            <a:off x="7728153" y="1150374"/>
            <a:ext cx="4345859" cy="46408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algn="just">
              <a:lnSpc>
                <a:spcPct val="90000"/>
              </a:lnSpc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2035, our homes seamlessly integrate technology into everyday life. Walls act as interactive displays, smart surfaces respond to touch and gestures, and AI-driven assistants anticipate our needs. A coffee table suggests books, a kitchen auto-generates recipes, and smart mirrors provide real-time data. Unlike today’s screens, future computing will blend into our environment, allowing interaction without distraction. Mark Weiser’s vision of ‘calm computing’-where technology is pervasive yet invisible-will define our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homes, making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 more intuitive, intelligent, and human-centered.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DF5F56-B54A-C011-08AC-41D9C06B448E}"/>
              </a:ext>
            </a:extLst>
          </p:cNvPr>
          <p:cNvSpPr txBox="1"/>
          <p:nvPr/>
        </p:nvSpPr>
        <p:spPr>
          <a:xfrm>
            <a:off x="117987" y="5625192"/>
            <a:ext cx="1111646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2000" dirty="0"/>
              <a:t>Text: Using ChatGPT-4 and </a:t>
            </a:r>
            <a:r>
              <a:rPr lang="en-US" sz="2000" dirty="0" err="1"/>
              <a:t>DeepSeek</a:t>
            </a:r>
            <a:r>
              <a:rPr lang="en-US" sz="2000" dirty="0"/>
              <a:t> for conciseness and tone.</a:t>
            </a:r>
          </a:p>
          <a:p>
            <a:pPr marL="285750" indent="-285750" algn="just"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2000" dirty="0"/>
              <a:t>Images: Generate visual via DALL-E 3 (integrated into ChatGPT Plus).</a:t>
            </a:r>
          </a:p>
        </p:txBody>
      </p:sp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08B90B-70ED-4539-9C14-FB2728D906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design</Template>
  <TotalTime>21</TotalTime>
  <Words>136</Words>
  <Application>Microsoft Office PowerPoint</Application>
  <PresentationFormat>Widescreen</PresentationFormat>
  <Paragraphs>7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Aptos Black</vt:lpstr>
      <vt:lpstr>Arial</vt:lpstr>
      <vt:lpstr>Calibri</vt:lpstr>
      <vt:lpstr>Calibri Light</vt:lpstr>
      <vt:lpstr>Times New Roman</vt:lpstr>
      <vt:lpstr>Wingdings</vt:lpstr>
      <vt:lpstr>Celestial</vt:lpstr>
      <vt:lpstr>The Future of Computing at Home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SAGOR SAHA</dc:creator>
  <cp:lastModifiedBy>SAGOR SAHA</cp:lastModifiedBy>
  <cp:revision>3</cp:revision>
  <dcterms:created xsi:type="dcterms:W3CDTF">2025-01-31T17:41:01Z</dcterms:created>
  <dcterms:modified xsi:type="dcterms:W3CDTF">2025-01-31T18:12:24Z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